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3" r:id="rId3"/>
    <p:sldId id="259" r:id="rId4"/>
    <p:sldId id="261" r:id="rId5"/>
    <p:sldId id="256" r:id="rId6"/>
    <p:sldId id="269" r:id="rId7"/>
    <p:sldId id="271" r:id="rId8"/>
    <p:sldId id="274" r:id="rId9"/>
    <p:sldId id="265" r:id="rId10"/>
    <p:sldId id="264" r:id="rId11"/>
    <p:sldId id="275" r:id="rId12"/>
    <p:sldId id="260" r:id="rId13"/>
    <p:sldId id="262" r:id="rId14"/>
    <p:sldId id="268" r:id="rId15"/>
    <p:sldId id="272" r:id="rId16"/>
    <p:sldId id="276" r:id="rId17"/>
    <p:sldId id="266" r:id="rId18"/>
    <p:sldId id="25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CB32-8560-4B37-818B-D549180AF2AD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AA48-8F5A-40D1-A9F2-7511975C2F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4017-3EA2-41E0-9053-D15EB41A75F1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F5EC-2B5A-491A-82A5-6FC8C93841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333B-B074-426A-AAAC-FAE25C4C4627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77C9-5082-46D8-8397-57F500CAF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A83F-E254-4F8E-A255-06480AAC0089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36FB-1650-4CE4-8BD8-83206D9A0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E777-A234-4946-A9EE-37B89CE5CBA2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51B1-AF7A-48BC-8417-8A2D45AB2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CBBF-7F16-4A00-A5B0-5BA0906EA7C2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E404-0DE8-4C60-8B1B-C8AD6DD1A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2F26-84E6-4FA9-903F-4E523B969F4F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290F-6D67-40FF-8921-33B00738E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60A7-2C30-4C03-9AB3-9C7114EDCAA7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D3FD-5E8D-4593-9856-53071733F2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C5C8-9C5C-4968-BFB5-A26769571CEE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8809-4C62-4D04-AE01-CB243D9A96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A96E-7D44-42A5-B5E4-75416A561A12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CA57-D68D-44A5-997B-8AF4243780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9F4E-0199-44FE-A969-6947133D69EB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0BF0-55E4-4956-A90F-1EB0DEDFCD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2BE04E-E2DA-4621-A55F-2D2EF7C58AE2}" type="datetimeFigureOut">
              <a:rPr lang="en-US"/>
              <a:pPr>
                <a:defRPr/>
              </a:pPr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C6B6BF-B490-497F-B485-BA5CE5887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12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isdomquotes.com/000170.html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wisdomquotes.com/000202.html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3.bp.blogspot.com/_bAIZPjDtT_Q/SS7VXyRfhaI/AAAAAAAABYs/R6g8egHq53A/s1600-h/Benjamin+Franklin+and+lightning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quotes.com/000206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isdomquotes.com/002850.htm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sdomquotes.com/000201.html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isdomquotes.com/000190.html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en-GB" sz="9600" dirty="0" smtClean="0"/>
              <a:t>Friendship</a:t>
            </a:r>
            <a:endParaRPr lang="en-GB" sz="9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1835150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10244" name="Text Placeholder 5"/>
          <p:cNvSpPr>
            <a:spLocks noGrp="1"/>
          </p:cNvSpPr>
          <p:nvPr>
            <p:ph type="body" sz="half" idx="2"/>
          </p:nvPr>
        </p:nvSpPr>
        <p:spPr>
          <a:xfrm>
            <a:off x="1835150" y="5229225"/>
            <a:ext cx="5486400" cy="804863"/>
          </a:xfrm>
        </p:spPr>
        <p:txBody>
          <a:bodyPr/>
          <a:lstStyle/>
          <a:p>
            <a:r>
              <a:rPr lang="en-GB" sz="2400" smtClean="0"/>
              <a:t>A true friend is someone who thinks that you are a good egg even though he knows that you are slightly cracked. -- </a:t>
            </a:r>
            <a:r>
              <a:rPr lang="en-GB" sz="2400" smtClean="0">
                <a:solidFill>
                  <a:schemeClr val="hlink"/>
                </a:solidFill>
              </a:rPr>
              <a:t>Bernard Meltzer</a:t>
            </a:r>
            <a:r>
              <a:rPr lang="en-GB" sz="2400" smtClean="0"/>
              <a:t>.</a:t>
            </a:r>
          </a:p>
        </p:txBody>
      </p:sp>
      <p:pic>
        <p:nvPicPr>
          <p:cNvPr id="10247" name="Picture 7" descr="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6337300" cy="4094163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763713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21508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5556250"/>
            <a:ext cx="5486400" cy="130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When it hurts to look back, and you're scared to look ahead, you can look beside you and your best friend will be there </a:t>
            </a:r>
          </a:p>
        </p:txBody>
      </p:sp>
      <p:pic>
        <p:nvPicPr>
          <p:cNvPr id="21511" name="Picture 7" descr="3356197086_78bae6c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36613"/>
            <a:ext cx="4314825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835150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6148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Remember, no man is a failure who has friends. – “</a:t>
            </a:r>
            <a:r>
              <a:rPr lang="en-GB" sz="2400" smtClean="0">
                <a:hlinkClick r:id="rId2"/>
              </a:rPr>
              <a:t>It's a Wonderful Life</a:t>
            </a:r>
            <a:r>
              <a:rPr lang="en-GB" sz="2400" smtClean="0"/>
              <a:t>”</a:t>
            </a:r>
          </a:p>
          <a:p>
            <a:pPr>
              <a:lnSpc>
                <a:spcPct val="80000"/>
              </a:lnSpc>
            </a:pPr>
            <a:r>
              <a:rPr lang="en-GB" sz="1000" smtClean="0"/>
              <a:t/>
            </a:r>
            <a:br>
              <a:rPr lang="en-GB" sz="1000" smtClean="0"/>
            </a:br>
            <a:endParaRPr lang="en-GB" sz="1000" smtClean="0"/>
          </a:p>
        </p:txBody>
      </p:sp>
      <p:pic>
        <p:nvPicPr>
          <p:cNvPr id="6150" name="Picture 6" descr="sjff_01_img02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196975"/>
            <a:ext cx="5903913" cy="4111625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908175" y="333375"/>
            <a:ext cx="5486400" cy="566738"/>
          </a:xfrm>
        </p:spPr>
        <p:txBody>
          <a:bodyPr/>
          <a:lstStyle/>
          <a:p>
            <a:pPr algn="ctr"/>
            <a:r>
              <a:rPr lang="en-GB" sz="2400" dirty="0" smtClean="0"/>
              <a:t>How to Make Friends (and Keep Them)</a:t>
            </a:r>
          </a:p>
        </p:txBody>
      </p:sp>
      <p:sp>
        <p:nvSpPr>
          <p:cNvPr id="819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The only way to have a friend is to be one. -- </a:t>
            </a:r>
            <a:r>
              <a:rPr lang="en-GB" sz="2400" smtClean="0">
                <a:hlinkClick r:id="rId2"/>
              </a:rPr>
              <a:t>Ralph Waldo Emerson</a:t>
            </a: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8199" name="Picture 7" descr="3867007297_020ec6cc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25538"/>
            <a:ext cx="6192837" cy="4124325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1763713" y="333375"/>
            <a:ext cx="5486400" cy="566738"/>
          </a:xfrm>
        </p:spPr>
        <p:txBody>
          <a:bodyPr/>
          <a:lstStyle/>
          <a:p>
            <a:pPr algn="ctr"/>
            <a:r>
              <a:rPr lang="en-GB" sz="2400" dirty="0" smtClean="0"/>
              <a:t>How to Make Friends (and Keep Them)</a:t>
            </a:r>
          </a:p>
        </p:txBody>
      </p:sp>
      <p:sp>
        <p:nvSpPr>
          <p:cNvPr id="14340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smtClean="0"/>
              <a:t>One who looks for a friend without faults will have none. --</a:t>
            </a:r>
            <a:r>
              <a:rPr lang="en-GB" sz="2400" i="1" smtClean="0"/>
              <a:t> </a:t>
            </a:r>
            <a:r>
              <a:rPr lang="en-GB" sz="2400" u="sng" smtClean="0">
                <a:solidFill>
                  <a:schemeClr val="hlink"/>
                </a:solidFill>
              </a:rPr>
              <a:t>Hasidic Saying</a:t>
            </a:r>
          </a:p>
        </p:txBody>
      </p:sp>
      <p:pic>
        <p:nvPicPr>
          <p:cNvPr id="14343" name="Picture 7" descr="Boy-with-binocul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25538"/>
            <a:ext cx="5545137" cy="419735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1763713" y="260350"/>
            <a:ext cx="5486400" cy="566738"/>
          </a:xfrm>
        </p:spPr>
        <p:txBody>
          <a:bodyPr/>
          <a:lstStyle/>
          <a:p>
            <a:pPr algn="ctr"/>
            <a:r>
              <a:rPr lang="en-GB" sz="2400" dirty="0" smtClean="0"/>
              <a:t>How to Make Friends (and Keep Them)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4724400"/>
            <a:ext cx="5486400" cy="19193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You can make more friends in two months by becoming really interested in other people, than you can in two years by trying to get other people interested in you.</a:t>
            </a:r>
            <a:br>
              <a:rPr lang="en-GB" sz="2400" dirty="0" smtClean="0"/>
            </a:br>
            <a:r>
              <a:rPr lang="en-GB" sz="2400" dirty="0" smtClean="0"/>
              <a:t>-- </a:t>
            </a:r>
            <a:r>
              <a:rPr lang="en-GB" sz="2400" u="sng" dirty="0" smtClean="0">
                <a:solidFill>
                  <a:schemeClr val="hlink"/>
                </a:solidFill>
              </a:rPr>
              <a:t>Bernard Meltzer</a:t>
            </a:r>
            <a:r>
              <a:rPr lang="en-GB" sz="1300" dirty="0" smtClean="0"/>
              <a:t> </a:t>
            </a:r>
          </a:p>
        </p:txBody>
      </p:sp>
      <p:pic>
        <p:nvPicPr>
          <p:cNvPr id="18439" name="Picture 7" descr="85248227"/>
          <p:cNvPicPr>
            <a:picLocks noChangeAspect="1" noChangeArrowheads="1"/>
          </p:cNvPicPr>
          <p:nvPr/>
        </p:nvPicPr>
        <p:blipFill>
          <a:blip r:embed="rId2"/>
          <a:srcRect t="18481"/>
          <a:stretch>
            <a:fillRect/>
          </a:stretch>
        </p:blipFill>
        <p:spPr bwMode="auto">
          <a:xfrm>
            <a:off x="2195513" y="836613"/>
            <a:ext cx="4752975" cy="3798887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1908175" y="260350"/>
            <a:ext cx="5486400" cy="566738"/>
          </a:xfrm>
        </p:spPr>
        <p:txBody>
          <a:bodyPr/>
          <a:lstStyle/>
          <a:p>
            <a:pPr algn="ctr"/>
            <a:r>
              <a:rPr lang="en-GB" sz="2400" dirty="0" smtClean="0"/>
              <a:t>How to Make Friends (and Keep Them)</a:t>
            </a:r>
          </a:p>
        </p:txBody>
      </p:sp>
      <p:sp>
        <p:nvSpPr>
          <p:cNvPr id="22532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084763"/>
            <a:ext cx="5486400" cy="1512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Harsh words make no friends; a spoonful of honey will catch more flies than a gallon of vinegar. </a:t>
            </a:r>
            <a:br>
              <a:rPr lang="en-GB" sz="2800" smtClean="0"/>
            </a:br>
            <a:r>
              <a:rPr lang="en-GB" sz="2800" smtClean="0"/>
              <a:t>---</a:t>
            </a:r>
            <a:r>
              <a:rPr lang="en-GB" sz="2400" u="sng" smtClean="0">
                <a:solidFill>
                  <a:schemeClr val="hlink"/>
                </a:solidFill>
              </a:rPr>
              <a:t>Benjamin Franklin</a:t>
            </a:r>
            <a:r>
              <a:rPr lang="en-GB" sz="2800" smtClean="0"/>
              <a:t> </a:t>
            </a:r>
          </a:p>
        </p:txBody>
      </p:sp>
      <p:pic>
        <p:nvPicPr>
          <p:cNvPr id="22537" name="Picture 9" descr="Benjamin+Franklin+and+lightn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81075"/>
            <a:ext cx="3760787" cy="3960813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692275" y="260350"/>
            <a:ext cx="5486400" cy="566738"/>
          </a:xfrm>
        </p:spPr>
        <p:txBody>
          <a:bodyPr/>
          <a:lstStyle/>
          <a:p>
            <a:pPr algn="ctr"/>
            <a:r>
              <a:rPr lang="en-GB" sz="2400" dirty="0" smtClean="0"/>
              <a:t>How to Make Friends (and Keep Them)</a:t>
            </a:r>
          </a:p>
        </p:txBody>
      </p:sp>
      <p:sp>
        <p:nvSpPr>
          <p:cNvPr id="12292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2275" y="4868863"/>
            <a:ext cx="5486400" cy="14176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/>
              <a:t>Don't walk in front of me, I may not follow.</a:t>
            </a:r>
            <a:br>
              <a:rPr lang="en-GB" sz="2400" dirty="0" smtClean="0"/>
            </a:br>
            <a:r>
              <a:rPr lang="en-GB" sz="2400" dirty="0" smtClean="0"/>
              <a:t>Don't walk behind me, I may not lead.</a:t>
            </a:r>
            <a:br>
              <a:rPr lang="en-GB" sz="2400" dirty="0" smtClean="0"/>
            </a:br>
            <a:r>
              <a:rPr lang="en-GB" sz="2400" dirty="0" smtClean="0"/>
              <a:t>Just walk beside me and be my friend.--</a:t>
            </a:r>
            <a:r>
              <a:rPr lang="en-GB" dirty="0" smtClean="0"/>
              <a:t> </a:t>
            </a:r>
            <a:r>
              <a:rPr lang="en-GB" sz="2000" u="sng" dirty="0" smtClean="0">
                <a:solidFill>
                  <a:schemeClr val="hlink"/>
                </a:solidFill>
              </a:rPr>
              <a:t>Albert Camus</a:t>
            </a:r>
          </a:p>
        </p:txBody>
      </p:sp>
      <p:pic>
        <p:nvPicPr>
          <p:cNvPr id="12297" name="Picture 9" descr="fame_Orangutan_HoundDog_090514_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05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Placeholder 5"/>
          <p:cNvSpPr>
            <a:spLocks noGrp="1"/>
          </p:cNvSpPr>
          <p:nvPr>
            <p:ph type="body" sz="half" idx="2"/>
          </p:nvPr>
        </p:nvSpPr>
        <p:spPr>
          <a:xfrm>
            <a:off x="1714480" y="785794"/>
            <a:ext cx="5486400" cy="804862"/>
          </a:xfrm>
        </p:spPr>
        <p:txBody>
          <a:bodyPr/>
          <a:lstStyle/>
          <a:p>
            <a:r>
              <a:rPr lang="en-GB" sz="5400" dirty="0" err="1" smtClean="0">
                <a:hlinkClick r:id="rId2"/>
              </a:rPr>
              <a:t>Ecclesiasticus</a:t>
            </a:r>
            <a:r>
              <a:rPr lang="en-GB" sz="5400" dirty="0" smtClean="0">
                <a:hlinkClick r:id="rId2"/>
              </a:rPr>
              <a:t> 6:14</a:t>
            </a:r>
            <a:r>
              <a:rPr lang="en-GB" sz="5400" dirty="0" smtClean="0"/>
              <a:t>: A faithful friend is a strong defence: and he that has found one has found a treasure.</a:t>
            </a:r>
          </a:p>
        </p:txBody>
      </p:sp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835150" y="4762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9220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Friendship is a sheltering tree. </a:t>
            </a:r>
            <a:r>
              <a:rPr lang="en-GB" sz="2400" smtClean="0">
                <a:hlinkClick r:id="rId2"/>
              </a:rPr>
              <a:t>Samuel Coleridge</a:t>
            </a:r>
            <a:r>
              <a:rPr lang="en-GB" sz="2400" smtClean="0"/>
              <a:t>: </a:t>
            </a:r>
          </a:p>
        </p:txBody>
      </p:sp>
      <p:pic>
        <p:nvPicPr>
          <p:cNvPr id="9223" name="Picture 7" descr="Under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25538"/>
            <a:ext cx="5610225" cy="3997325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835150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5124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It is not so much our friends' help that helps us as the certain knowledge that they </a:t>
            </a:r>
            <a:r>
              <a:rPr lang="en-GB" sz="2400" b="1" i="1" smtClean="0"/>
              <a:t>will </a:t>
            </a:r>
            <a:r>
              <a:rPr lang="en-GB" sz="2400" smtClean="0"/>
              <a:t>help us. </a:t>
            </a:r>
            <a:r>
              <a:rPr lang="en-GB" sz="2400" smtClean="0">
                <a:hlinkClick r:id="rId2"/>
              </a:rPr>
              <a:t>Epicurus</a:t>
            </a:r>
            <a:endParaRPr lang="en-GB" sz="2400" smtClean="0"/>
          </a:p>
        </p:txBody>
      </p:sp>
      <p:pic>
        <p:nvPicPr>
          <p:cNvPr id="5126" name="Picture 6" descr="3868129967_ec08bffa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125538"/>
            <a:ext cx="5627688" cy="4221162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124075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7172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4797425"/>
            <a:ext cx="5486400" cy="1511300"/>
          </a:xfrm>
        </p:spPr>
        <p:txBody>
          <a:bodyPr/>
          <a:lstStyle/>
          <a:p>
            <a:r>
              <a:rPr lang="en-GB" sz="2400" smtClean="0"/>
              <a:t>It is one of the blessings of old friends that you can afford to be stupid with them. – </a:t>
            </a:r>
            <a:r>
              <a:rPr lang="en-GB" sz="2400" u="sng" smtClean="0">
                <a:solidFill>
                  <a:schemeClr val="hlink"/>
                </a:solidFill>
              </a:rPr>
              <a:t>Ralph Waldo Emerson</a:t>
            </a:r>
          </a:p>
        </p:txBody>
      </p:sp>
      <p:pic>
        <p:nvPicPr>
          <p:cNvPr id="7177" name="Picture 9" descr="b185890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7620000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692275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2052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5157788"/>
            <a:ext cx="5486400" cy="804862"/>
          </a:xfrm>
        </p:spPr>
        <p:txBody>
          <a:bodyPr/>
          <a:lstStyle/>
          <a:p>
            <a:r>
              <a:rPr lang="en-GB" sz="2400" smtClean="0"/>
              <a:t>Friendship is born at that moment when one person says to another: "What! You, too? I thought I was the only one.“ -- </a:t>
            </a:r>
            <a:r>
              <a:rPr lang="en-GB" sz="2400" smtClean="0">
                <a:hlinkClick r:id="rId2"/>
              </a:rPr>
              <a:t>C.S. Lewis</a:t>
            </a:r>
            <a:r>
              <a:rPr lang="en-GB" sz="2400" smtClean="0"/>
              <a:t>: </a:t>
            </a:r>
          </a:p>
          <a:p>
            <a:endParaRPr lang="en-GB" sz="2400" smtClean="0"/>
          </a:p>
        </p:txBody>
      </p:sp>
      <p:pic>
        <p:nvPicPr>
          <p:cNvPr id="2054" name="Picture 6" descr="655023184_cc6b14b09a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836613"/>
            <a:ext cx="5616575" cy="4213225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051050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15364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smtClean="0"/>
              <a:t>A real friend is one who walks in when the rest of the world walks out.-- </a:t>
            </a:r>
            <a:r>
              <a:rPr lang="en-GB" sz="2400" u="sng" smtClean="0">
                <a:solidFill>
                  <a:schemeClr val="hlink"/>
                </a:solidFill>
              </a:rPr>
              <a:t>Walter Winchell</a:t>
            </a:r>
          </a:p>
        </p:txBody>
      </p:sp>
      <p:pic>
        <p:nvPicPr>
          <p:cNvPr id="15367" name="Picture 7" descr="AfteraDisasterAmericanRedCr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052513"/>
            <a:ext cx="6480175" cy="4124325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908175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17412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smtClean="0"/>
              <a:t>My friend is someone who will tell me my faults in private. </a:t>
            </a:r>
            <a:br>
              <a:rPr lang="en-GB" sz="2400" smtClean="0"/>
            </a:br>
            <a:r>
              <a:rPr lang="en-GB" sz="2400" smtClean="0"/>
              <a:t>-- </a:t>
            </a:r>
            <a:r>
              <a:rPr lang="en-GB" sz="2400" u="sng" smtClean="0">
                <a:solidFill>
                  <a:schemeClr val="hlink"/>
                </a:solidFill>
              </a:rPr>
              <a:t>Solomon Ibn Gabirol</a:t>
            </a:r>
            <a:r>
              <a:rPr lang="en-GB" sz="2400" smtClean="0"/>
              <a:t> </a:t>
            </a:r>
          </a:p>
        </p:txBody>
      </p:sp>
      <p:pic>
        <p:nvPicPr>
          <p:cNvPr id="17417" name="Picture 9" descr="article-0-02E6DF0B000005DC-933_468x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6192837" cy="4313238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1692275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20484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smtClean="0"/>
              <a:t>A true friend is someone who is there for you when he'd rather be anywhere else. -- </a:t>
            </a:r>
            <a:r>
              <a:rPr lang="en-GB" sz="2400" u="sng" smtClean="0">
                <a:solidFill>
                  <a:schemeClr val="hlink"/>
                </a:solidFill>
              </a:rPr>
              <a:t>Len Wein</a:t>
            </a:r>
            <a:r>
              <a:rPr lang="en-GB" sz="2400" smtClean="0"/>
              <a:t> </a:t>
            </a:r>
          </a:p>
        </p:txBody>
      </p:sp>
      <p:pic>
        <p:nvPicPr>
          <p:cNvPr id="20487" name="Picture 7" descr="rabbit25_1024x7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08050"/>
            <a:ext cx="5832475" cy="437515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692275" y="260350"/>
            <a:ext cx="5486400" cy="566738"/>
          </a:xfrm>
        </p:spPr>
        <p:txBody>
          <a:bodyPr/>
          <a:lstStyle/>
          <a:p>
            <a:pPr algn="ctr"/>
            <a:r>
              <a:rPr lang="en-GB" sz="3200" dirty="0" smtClean="0"/>
              <a:t>What Friendship Means</a:t>
            </a:r>
          </a:p>
        </p:txBody>
      </p:sp>
      <p:sp>
        <p:nvSpPr>
          <p:cNvPr id="11268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smtClean="0"/>
              <a:t>A friend is one who knows us, but loves us anyway. --</a:t>
            </a:r>
            <a:r>
              <a:rPr lang="en-GB" sz="2400" i="1" smtClean="0"/>
              <a:t> </a:t>
            </a:r>
            <a:r>
              <a:rPr lang="en-GB" sz="2400" u="sng" smtClean="0">
                <a:solidFill>
                  <a:schemeClr val="hlink"/>
                </a:solidFill>
              </a:rPr>
              <a:t>Fr. Jerome Cummings</a:t>
            </a:r>
          </a:p>
        </p:txBody>
      </p:sp>
      <p:pic>
        <p:nvPicPr>
          <p:cNvPr id="11273" name="Picture 9" descr="Face_to_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5649912" cy="4237037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425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Friendship</vt:lpstr>
      <vt:lpstr>What Friendship Means</vt:lpstr>
      <vt:lpstr>What Friendship Means</vt:lpstr>
      <vt:lpstr>What Friendship Means</vt:lpstr>
      <vt:lpstr>What Friendship Means</vt:lpstr>
      <vt:lpstr>What Friendship Means</vt:lpstr>
      <vt:lpstr>What Friendship Means</vt:lpstr>
      <vt:lpstr>What Friendship Means</vt:lpstr>
      <vt:lpstr>What Friendship Means</vt:lpstr>
      <vt:lpstr>What Friendship Means</vt:lpstr>
      <vt:lpstr>What Friendship Means</vt:lpstr>
      <vt:lpstr>What Friendship Means</vt:lpstr>
      <vt:lpstr>How to Make Friends (and Keep Them)</vt:lpstr>
      <vt:lpstr>How to Make Friends (and Keep Them)</vt:lpstr>
      <vt:lpstr>How to Make Friends (and Keep Them)</vt:lpstr>
      <vt:lpstr>How to Make Friends (and Keep Them)</vt:lpstr>
      <vt:lpstr>How to Make Friends (and Keep Them)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</dc:creator>
  <cp:lastModifiedBy>Aimee</cp:lastModifiedBy>
  <cp:revision>10</cp:revision>
  <dcterms:created xsi:type="dcterms:W3CDTF">2009-09-16T15:49:02Z</dcterms:created>
  <dcterms:modified xsi:type="dcterms:W3CDTF">2015-09-20T20:19:02Z</dcterms:modified>
</cp:coreProperties>
</file>